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bys" charset="1" panose="00000500000000000000"/>
      <p:regular r:id="rId21"/>
    </p:embeddedFont>
    <p:embeddedFont>
      <p:font typeface="Neo Contact" charset="1" panose="02000506080000020004"/>
      <p:regular r:id="rId22"/>
    </p:embeddedFont>
    <p:embeddedFont>
      <p:font typeface="Clarendon Narrow" charset="1" panose="00000506000000000000"/>
      <p:regular r:id="rId23"/>
    </p:embeddedFont>
    <p:embeddedFont>
      <p:font typeface="Fibre" charset="1" panose="0200050606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19.png" Type="http://schemas.openxmlformats.org/officeDocument/2006/relationships/image"/><Relationship Id="rId20" Target="../media/image15.png" Type="http://schemas.openxmlformats.org/officeDocument/2006/relationships/image"/><Relationship Id="rId21" Target="../media/image16.svg" Type="http://schemas.openxmlformats.org/officeDocument/2006/relationships/image"/><Relationship Id="rId22" Target="../media/image17.png" Type="http://schemas.openxmlformats.org/officeDocument/2006/relationships/image"/><Relationship Id="rId23" Target="../media/image18.sv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19.png" Type="http://schemas.openxmlformats.org/officeDocument/2006/relationships/image"/><Relationship Id="rId20" Target="../media/image15.png" Type="http://schemas.openxmlformats.org/officeDocument/2006/relationships/image"/><Relationship Id="rId21" Target="../media/image16.svg" Type="http://schemas.openxmlformats.org/officeDocument/2006/relationships/image"/><Relationship Id="rId22" Target="../media/image17.png" Type="http://schemas.openxmlformats.org/officeDocument/2006/relationships/image"/><Relationship Id="rId23" Target="../media/image18.sv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8635" y="-486809"/>
            <a:ext cx="2568645" cy="2514062"/>
          </a:xfrm>
          <a:custGeom>
            <a:avLst/>
            <a:gdLst/>
            <a:ahLst/>
            <a:cxnLst/>
            <a:rect r="r" b="b" t="t" l="l"/>
            <a:pathLst>
              <a:path h="2514062" w="2568645">
                <a:moveTo>
                  <a:pt x="0" y="0"/>
                </a:moveTo>
                <a:lnTo>
                  <a:pt x="2568646" y="0"/>
                </a:lnTo>
                <a:lnTo>
                  <a:pt x="2568646" y="2514062"/>
                </a:lnTo>
                <a:lnTo>
                  <a:pt x="0" y="251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2869" y="8904354"/>
            <a:ext cx="1606925" cy="2090310"/>
          </a:xfrm>
          <a:custGeom>
            <a:avLst/>
            <a:gdLst/>
            <a:ahLst/>
            <a:cxnLst/>
            <a:rect r="r" b="b" t="t" l="l"/>
            <a:pathLst>
              <a:path h="2090310" w="1606925">
                <a:moveTo>
                  <a:pt x="0" y="0"/>
                </a:moveTo>
                <a:lnTo>
                  <a:pt x="1606925" y="0"/>
                </a:lnTo>
                <a:lnTo>
                  <a:pt x="1606925" y="2090310"/>
                </a:lnTo>
                <a:lnTo>
                  <a:pt x="0" y="2090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73165" y="8904354"/>
            <a:ext cx="2791732" cy="2090310"/>
          </a:xfrm>
          <a:custGeom>
            <a:avLst/>
            <a:gdLst/>
            <a:ahLst/>
            <a:cxnLst/>
            <a:rect r="r" b="b" t="t" l="l"/>
            <a:pathLst>
              <a:path h="2090310" w="2791732">
                <a:moveTo>
                  <a:pt x="0" y="0"/>
                </a:moveTo>
                <a:lnTo>
                  <a:pt x="2791733" y="0"/>
                </a:lnTo>
                <a:lnTo>
                  <a:pt x="2791733" y="2090310"/>
                </a:lnTo>
                <a:lnTo>
                  <a:pt x="0" y="2090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43571" y="-486809"/>
            <a:ext cx="2611506" cy="1390627"/>
          </a:xfrm>
          <a:custGeom>
            <a:avLst/>
            <a:gdLst/>
            <a:ahLst/>
            <a:cxnLst/>
            <a:rect r="r" b="b" t="t" l="l"/>
            <a:pathLst>
              <a:path h="1390627" w="2611506">
                <a:moveTo>
                  <a:pt x="0" y="0"/>
                </a:moveTo>
                <a:lnTo>
                  <a:pt x="2611506" y="0"/>
                </a:lnTo>
                <a:lnTo>
                  <a:pt x="2611506" y="1390627"/>
                </a:lnTo>
                <a:lnTo>
                  <a:pt x="0" y="13906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97764" y="2027253"/>
            <a:ext cx="1308750" cy="1702439"/>
          </a:xfrm>
          <a:custGeom>
            <a:avLst/>
            <a:gdLst/>
            <a:ahLst/>
            <a:cxnLst/>
            <a:rect r="r" b="b" t="t" l="l"/>
            <a:pathLst>
              <a:path h="1702439" w="1308750">
                <a:moveTo>
                  <a:pt x="0" y="0"/>
                </a:moveTo>
                <a:lnTo>
                  <a:pt x="1308750" y="0"/>
                </a:lnTo>
                <a:lnTo>
                  <a:pt x="1308750" y="1702439"/>
                </a:lnTo>
                <a:lnTo>
                  <a:pt x="0" y="17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027954">
            <a:off x="16252068" y="8582926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3"/>
                </a:lnTo>
                <a:lnTo>
                  <a:pt x="0" y="2513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77912" y="9626885"/>
            <a:ext cx="2215446" cy="645249"/>
          </a:xfrm>
          <a:custGeom>
            <a:avLst/>
            <a:gdLst/>
            <a:ahLst/>
            <a:cxnLst/>
            <a:rect r="r" b="b" t="t" l="l"/>
            <a:pathLst>
              <a:path h="645249" w="2215446">
                <a:moveTo>
                  <a:pt x="0" y="0"/>
                </a:moveTo>
                <a:lnTo>
                  <a:pt x="2215446" y="0"/>
                </a:lnTo>
                <a:lnTo>
                  <a:pt x="2215446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803463" y="2800817"/>
            <a:ext cx="2020564" cy="2342683"/>
          </a:xfrm>
          <a:custGeom>
            <a:avLst/>
            <a:gdLst/>
            <a:ahLst/>
            <a:cxnLst/>
            <a:rect r="r" b="b" t="t" l="l"/>
            <a:pathLst>
              <a:path h="2342683" w="2020564">
                <a:moveTo>
                  <a:pt x="2020564" y="0"/>
                </a:moveTo>
                <a:lnTo>
                  <a:pt x="0" y="0"/>
                </a:lnTo>
                <a:lnTo>
                  <a:pt x="0" y="2342683"/>
                </a:lnTo>
                <a:lnTo>
                  <a:pt x="2020564" y="2342683"/>
                </a:lnTo>
                <a:lnTo>
                  <a:pt x="202056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250161" y="8403641"/>
            <a:ext cx="2913962" cy="3091736"/>
          </a:xfrm>
          <a:custGeom>
            <a:avLst/>
            <a:gdLst/>
            <a:ahLst/>
            <a:cxnLst/>
            <a:rect r="r" b="b" t="t" l="l"/>
            <a:pathLst>
              <a:path h="3091736" w="2913962">
                <a:moveTo>
                  <a:pt x="0" y="0"/>
                </a:moveTo>
                <a:lnTo>
                  <a:pt x="2913961" y="0"/>
                </a:lnTo>
                <a:lnTo>
                  <a:pt x="2913961" y="3091736"/>
                </a:lnTo>
                <a:lnTo>
                  <a:pt x="0" y="30917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22258" y="9447395"/>
            <a:ext cx="2215446" cy="2468463"/>
          </a:xfrm>
          <a:custGeom>
            <a:avLst/>
            <a:gdLst/>
            <a:ahLst/>
            <a:cxnLst/>
            <a:rect r="r" b="b" t="t" l="l"/>
            <a:pathLst>
              <a:path h="2468463" w="2215446">
                <a:moveTo>
                  <a:pt x="0" y="0"/>
                </a:moveTo>
                <a:lnTo>
                  <a:pt x="2215446" y="0"/>
                </a:lnTo>
                <a:lnTo>
                  <a:pt x="2215446" y="2468464"/>
                </a:lnTo>
                <a:lnTo>
                  <a:pt x="0" y="24684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0479814">
            <a:off x="17198094" y="4449845"/>
            <a:ext cx="1994618" cy="2312601"/>
          </a:xfrm>
          <a:custGeom>
            <a:avLst/>
            <a:gdLst/>
            <a:ahLst/>
            <a:cxnLst/>
            <a:rect r="r" b="b" t="t" l="l"/>
            <a:pathLst>
              <a:path h="2312601" w="1994618">
                <a:moveTo>
                  <a:pt x="1994618" y="0"/>
                </a:moveTo>
                <a:lnTo>
                  <a:pt x="0" y="0"/>
                </a:lnTo>
                <a:lnTo>
                  <a:pt x="0" y="2312601"/>
                </a:lnTo>
                <a:lnTo>
                  <a:pt x="1994618" y="2312601"/>
                </a:lnTo>
                <a:lnTo>
                  <a:pt x="199461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7101" y="1860074"/>
            <a:ext cx="15378311" cy="122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5"/>
              </a:lnSpc>
              <a:spcBef>
                <a:spcPct val="0"/>
              </a:spcBef>
            </a:pPr>
            <a:r>
              <a:rPr lang="en-US" sz="8699">
                <a:solidFill>
                  <a:srgbClr val="FFFFFF"/>
                </a:solidFill>
                <a:latin typeface="Abys"/>
                <a:ea typeface="Abys"/>
                <a:cs typeface="Abys"/>
                <a:sym typeface="Abys"/>
              </a:rPr>
              <a:t>Pizza Sales Analysis Using 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77912" y="4027168"/>
            <a:ext cx="10484941" cy="111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sz="7000">
                <a:solidFill>
                  <a:srgbClr val="241818"/>
                </a:solidFill>
                <a:latin typeface="Neo Contact"/>
                <a:ea typeface="Neo Contact"/>
                <a:cs typeface="Neo Contact"/>
                <a:sym typeface="Neo Contact"/>
              </a:rPr>
              <a:t>Unlocking Insights from Pizza Sales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3043" y="7111823"/>
            <a:ext cx="6970316" cy="57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bys"/>
                <a:ea typeface="Abys"/>
                <a:cs typeface="Abys"/>
                <a:sym typeface="Abys"/>
              </a:rPr>
              <a:t>Presented by: Himanshu Tyagi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0486" y="-486809"/>
            <a:ext cx="3158372" cy="3150476"/>
          </a:xfrm>
          <a:custGeom>
            <a:avLst/>
            <a:gdLst/>
            <a:ahLst/>
            <a:cxnLst/>
            <a:rect r="r" b="b" t="t" l="l"/>
            <a:pathLst>
              <a:path h="3150476" w="3158372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37133" y="1993037"/>
            <a:ext cx="11013734" cy="4284838"/>
          </a:xfrm>
          <a:custGeom>
            <a:avLst/>
            <a:gdLst/>
            <a:ahLst/>
            <a:cxnLst/>
            <a:rect r="r" b="b" t="t" l="l"/>
            <a:pathLst>
              <a:path h="4284838" w="11013734">
                <a:moveTo>
                  <a:pt x="0" y="0"/>
                </a:moveTo>
                <a:lnTo>
                  <a:pt x="11013734" y="0"/>
                </a:lnTo>
                <a:lnTo>
                  <a:pt x="11013734" y="4284838"/>
                </a:lnTo>
                <a:lnTo>
                  <a:pt x="0" y="42848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92097" y="6696108"/>
            <a:ext cx="6060588" cy="3113089"/>
          </a:xfrm>
          <a:custGeom>
            <a:avLst/>
            <a:gdLst/>
            <a:ahLst/>
            <a:cxnLst/>
            <a:rect r="r" b="b" t="t" l="l"/>
            <a:pathLst>
              <a:path h="3113089" w="6060588">
                <a:moveTo>
                  <a:pt x="0" y="0"/>
                </a:moveTo>
                <a:lnTo>
                  <a:pt x="6060588" y="0"/>
                </a:lnTo>
                <a:lnTo>
                  <a:pt x="6060588" y="3113089"/>
                </a:lnTo>
                <a:lnTo>
                  <a:pt x="0" y="3113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5482" y="352425"/>
            <a:ext cx="1587381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0486" y="-486809"/>
            <a:ext cx="3158372" cy="3150476"/>
          </a:xfrm>
          <a:custGeom>
            <a:avLst/>
            <a:gdLst/>
            <a:ahLst/>
            <a:cxnLst/>
            <a:rect r="r" b="b" t="t" l="l"/>
            <a:pathLst>
              <a:path h="3150476" w="3158372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14738" y="6160100"/>
            <a:ext cx="8752901" cy="3649097"/>
          </a:xfrm>
          <a:custGeom>
            <a:avLst/>
            <a:gdLst/>
            <a:ahLst/>
            <a:cxnLst/>
            <a:rect r="r" b="b" t="t" l="l"/>
            <a:pathLst>
              <a:path h="3649097" w="8752901">
                <a:moveTo>
                  <a:pt x="0" y="0"/>
                </a:moveTo>
                <a:lnTo>
                  <a:pt x="8752901" y="0"/>
                </a:lnTo>
                <a:lnTo>
                  <a:pt x="8752901" y="3649097"/>
                </a:lnTo>
                <a:lnTo>
                  <a:pt x="0" y="3649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2321" y="2420377"/>
            <a:ext cx="15743358" cy="3404501"/>
          </a:xfrm>
          <a:custGeom>
            <a:avLst/>
            <a:gdLst/>
            <a:ahLst/>
            <a:cxnLst/>
            <a:rect r="r" b="b" t="t" l="l"/>
            <a:pathLst>
              <a:path h="3404501" w="15743358">
                <a:moveTo>
                  <a:pt x="0" y="0"/>
                </a:moveTo>
                <a:lnTo>
                  <a:pt x="15743358" y="0"/>
                </a:lnTo>
                <a:lnTo>
                  <a:pt x="15743358" y="3404502"/>
                </a:lnTo>
                <a:lnTo>
                  <a:pt x="0" y="34045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5942" y="340906"/>
            <a:ext cx="15256117" cy="155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0486" y="-486809"/>
            <a:ext cx="3158372" cy="3150476"/>
          </a:xfrm>
          <a:custGeom>
            <a:avLst/>
            <a:gdLst/>
            <a:ahLst/>
            <a:cxnLst/>
            <a:rect r="r" b="b" t="t" l="l"/>
            <a:pathLst>
              <a:path h="3150476" w="3158372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1778" y="2414616"/>
            <a:ext cx="11630090" cy="5999767"/>
          </a:xfrm>
          <a:custGeom>
            <a:avLst/>
            <a:gdLst/>
            <a:ahLst/>
            <a:cxnLst/>
            <a:rect r="r" b="b" t="t" l="l"/>
            <a:pathLst>
              <a:path h="5999767" w="11630090">
                <a:moveTo>
                  <a:pt x="0" y="0"/>
                </a:moveTo>
                <a:lnTo>
                  <a:pt x="11630091" y="0"/>
                </a:lnTo>
                <a:lnTo>
                  <a:pt x="11630091" y="5999767"/>
                </a:lnTo>
                <a:lnTo>
                  <a:pt x="0" y="59997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61869" y="6881770"/>
            <a:ext cx="6226131" cy="3405230"/>
          </a:xfrm>
          <a:custGeom>
            <a:avLst/>
            <a:gdLst/>
            <a:ahLst/>
            <a:cxnLst/>
            <a:rect r="r" b="b" t="t" l="l"/>
            <a:pathLst>
              <a:path h="3405230" w="6226131">
                <a:moveTo>
                  <a:pt x="0" y="0"/>
                </a:moveTo>
                <a:lnTo>
                  <a:pt x="6226131" y="0"/>
                </a:lnTo>
                <a:lnTo>
                  <a:pt x="6226131" y="3405230"/>
                </a:lnTo>
                <a:lnTo>
                  <a:pt x="0" y="34052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3526" y="730974"/>
            <a:ext cx="15620948" cy="168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  <a:spcBef>
                <a:spcPct val="0"/>
              </a:spcBef>
            </a:pPr>
            <a:r>
              <a:rPr lang="en-US" sz="6100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0486" y="-486809"/>
            <a:ext cx="3158372" cy="3150476"/>
          </a:xfrm>
          <a:custGeom>
            <a:avLst/>
            <a:gdLst/>
            <a:ahLst/>
            <a:cxnLst/>
            <a:rect r="r" b="b" t="t" l="l"/>
            <a:pathLst>
              <a:path h="3150476" w="3158372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414616"/>
            <a:ext cx="10493090" cy="5819231"/>
          </a:xfrm>
          <a:custGeom>
            <a:avLst/>
            <a:gdLst/>
            <a:ahLst/>
            <a:cxnLst/>
            <a:rect r="r" b="b" t="t" l="l"/>
            <a:pathLst>
              <a:path h="5819231" w="10493090">
                <a:moveTo>
                  <a:pt x="0" y="0"/>
                </a:moveTo>
                <a:lnTo>
                  <a:pt x="10493090" y="0"/>
                </a:lnTo>
                <a:lnTo>
                  <a:pt x="10493090" y="5819231"/>
                </a:lnTo>
                <a:lnTo>
                  <a:pt x="0" y="58192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7515" y="6386297"/>
            <a:ext cx="6576228" cy="3809401"/>
          </a:xfrm>
          <a:custGeom>
            <a:avLst/>
            <a:gdLst/>
            <a:ahLst/>
            <a:cxnLst/>
            <a:rect r="r" b="b" t="t" l="l"/>
            <a:pathLst>
              <a:path h="3809401" w="6576228">
                <a:moveTo>
                  <a:pt x="0" y="0"/>
                </a:moveTo>
                <a:lnTo>
                  <a:pt x="6576228" y="0"/>
                </a:lnTo>
                <a:lnTo>
                  <a:pt x="6576228" y="3809401"/>
                </a:lnTo>
                <a:lnTo>
                  <a:pt x="0" y="38094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3526" y="730974"/>
            <a:ext cx="15620948" cy="168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  <a:spcBef>
                <a:spcPct val="0"/>
              </a:spcBef>
            </a:pPr>
            <a:r>
              <a:rPr lang="en-US" sz="6100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0486" y="-486809"/>
            <a:ext cx="3158372" cy="3150476"/>
          </a:xfrm>
          <a:custGeom>
            <a:avLst/>
            <a:gdLst/>
            <a:ahLst/>
            <a:cxnLst/>
            <a:rect r="r" b="b" t="t" l="l"/>
            <a:pathLst>
              <a:path h="3150476" w="3158372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1778" y="2094427"/>
            <a:ext cx="11288660" cy="6098145"/>
          </a:xfrm>
          <a:custGeom>
            <a:avLst/>
            <a:gdLst/>
            <a:ahLst/>
            <a:cxnLst/>
            <a:rect r="r" b="b" t="t" l="l"/>
            <a:pathLst>
              <a:path h="6098145" w="11288660">
                <a:moveTo>
                  <a:pt x="0" y="0"/>
                </a:moveTo>
                <a:lnTo>
                  <a:pt x="11288660" y="0"/>
                </a:lnTo>
                <a:lnTo>
                  <a:pt x="11288660" y="6098146"/>
                </a:lnTo>
                <a:lnTo>
                  <a:pt x="0" y="6098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47569" y="6730753"/>
            <a:ext cx="6226131" cy="3489572"/>
          </a:xfrm>
          <a:custGeom>
            <a:avLst/>
            <a:gdLst/>
            <a:ahLst/>
            <a:cxnLst/>
            <a:rect r="r" b="b" t="t" l="l"/>
            <a:pathLst>
              <a:path h="3489572" w="6226131">
                <a:moveTo>
                  <a:pt x="0" y="0"/>
                </a:moveTo>
                <a:lnTo>
                  <a:pt x="6226131" y="0"/>
                </a:lnTo>
                <a:lnTo>
                  <a:pt x="6226131" y="3489572"/>
                </a:lnTo>
                <a:lnTo>
                  <a:pt x="0" y="34895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3526" y="711924"/>
            <a:ext cx="15620948" cy="22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Determine the top 3 most ordered pizza types based on revenue for each pizza category.</a:t>
            </a:r>
          </a:p>
          <a:p>
            <a:pPr algn="ctr">
              <a:lnSpc>
                <a:spcPts val="6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526" y="821621"/>
            <a:ext cx="16644948" cy="8643757"/>
            <a:chOff x="0" y="0"/>
            <a:chExt cx="6236922" cy="3238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36922" cy="3238847"/>
            </a:xfrm>
            <a:custGeom>
              <a:avLst/>
              <a:gdLst/>
              <a:ahLst/>
              <a:cxnLst/>
              <a:rect r="r" b="b" t="t" l="l"/>
              <a:pathLst>
                <a:path h="3238847" w="6236922">
                  <a:moveTo>
                    <a:pt x="1395" y="0"/>
                  </a:moveTo>
                  <a:lnTo>
                    <a:pt x="6235527" y="0"/>
                  </a:lnTo>
                  <a:cubicBezTo>
                    <a:pt x="6236298" y="0"/>
                    <a:pt x="6236922" y="625"/>
                    <a:pt x="6236922" y="1395"/>
                  </a:cubicBezTo>
                  <a:lnTo>
                    <a:pt x="6236922" y="3237452"/>
                  </a:lnTo>
                  <a:cubicBezTo>
                    <a:pt x="6236922" y="3238222"/>
                    <a:pt x="6236298" y="3238847"/>
                    <a:pt x="6235527" y="3238847"/>
                  </a:cubicBezTo>
                  <a:lnTo>
                    <a:pt x="1395" y="3238847"/>
                  </a:lnTo>
                  <a:cubicBezTo>
                    <a:pt x="625" y="3238847"/>
                    <a:pt x="0" y="3238222"/>
                    <a:pt x="0" y="3237452"/>
                  </a:cubicBezTo>
                  <a:lnTo>
                    <a:pt x="0" y="1395"/>
                  </a:lnTo>
                  <a:cubicBezTo>
                    <a:pt x="0" y="625"/>
                    <a:pt x="625" y="0"/>
                    <a:pt x="1395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6236922" cy="3248372"/>
            </a:xfrm>
            <a:prstGeom prst="rect">
              <a:avLst/>
            </a:prstGeom>
          </p:spPr>
          <p:txBody>
            <a:bodyPr anchor="ctr" rtlCol="false" tIns="19016" lIns="19016" bIns="19016" rIns="19016"/>
            <a:lstStyle/>
            <a:p>
              <a:pPr algn="ctr">
                <a:lnSpc>
                  <a:spcPts val="7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4085584" y="4675827"/>
            <a:ext cx="935619" cy="1890139"/>
          </a:xfrm>
          <a:custGeom>
            <a:avLst/>
            <a:gdLst/>
            <a:ahLst/>
            <a:cxnLst/>
            <a:rect r="r" b="b" t="t" l="l"/>
            <a:pathLst>
              <a:path h="1890139" w="93561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66797" y="3253361"/>
            <a:ext cx="935619" cy="1890139"/>
          </a:xfrm>
          <a:custGeom>
            <a:avLst/>
            <a:gdLst/>
            <a:ahLst/>
            <a:cxnLst/>
            <a:rect r="r" b="b" t="t" l="l"/>
            <a:pathLst>
              <a:path h="1890139" w="93561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8635" y="-486809"/>
            <a:ext cx="2730008" cy="2671995"/>
          </a:xfrm>
          <a:custGeom>
            <a:avLst/>
            <a:gdLst/>
            <a:ahLst/>
            <a:cxnLst/>
            <a:rect r="r" b="b" t="t" l="l"/>
            <a:pathLst>
              <a:path h="2671995" w="2730008">
                <a:moveTo>
                  <a:pt x="0" y="0"/>
                </a:moveTo>
                <a:lnTo>
                  <a:pt x="2730008" y="0"/>
                </a:lnTo>
                <a:lnTo>
                  <a:pt x="2730008" y="2671995"/>
                </a:lnTo>
                <a:lnTo>
                  <a:pt x="0" y="2671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32869" y="8904354"/>
            <a:ext cx="1606925" cy="2090310"/>
          </a:xfrm>
          <a:custGeom>
            <a:avLst/>
            <a:gdLst/>
            <a:ahLst/>
            <a:cxnLst/>
            <a:rect r="r" b="b" t="t" l="l"/>
            <a:pathLst>
              <a:path h="2090310" w="1606925">
                <a:moveTo>
                  <a:pt x="0" y="0"/>
                </a:moveTo>
                <a:lnTo>
                  <a:pt x="1606925" y="0"/>
                </a:lnTo>
                <a:lnTo>
                  <a:pt x="1606925" y="2090310"/>
                </a:lnTo>
                <a:lnTo>
                  <a:pt x="0" y="2090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45018" y="87335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63523" y="-486809"/>
            <a:ext cx="2991554" cy="1593003"/>
          </a:xfrm>
          <a:custGeom>
            <a:avLst/>
            <a:gdLst/>
            <a:ahLst/>
            <a:cxnLst/>
            <a:rect r="r" b="b" t="t" l="l"/>
            <a:pathLst>
              <a:path h="1593003" w="2991554">
                <a:moveTo>
                  <a:pt x="0" y="0"/>
                </a:moveTo>
                <a:lnTo>
                  <a:pt x="2991554" y="0"/>
                </a:lnTo>
                <a:lnTo>
                  <a:pt x="2991554" y="1593003"/>
                </a:lnTo>
                <a:lnTo>
                  <a:pt x="0" y="1593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64898" y="1780118"/>
            <a:ext cx="1308750" cy="1702439"/>
          </a:xfrm>
          <a:custGeom>
            <a:avLst/>
            <a:gdLst/>
            <a:ahLst/>
            <a:cxnLst/>
            <a:rect r="r" b="b" t="t" l="l"/>
            <a:pathLst>
              <a:path h="1702439" w="1308750">
                <a:moveTo>
                  <a:pt x="0" y="0"/>
                </a:moveTo>
                <a:lnTo>
                  <a:pt x="1308750" y="0"/>
                </a:lnTo>
                <a:lnTo>
                  <a:pt x="1308750" y="1702439"/>
                </a:lnTo>
                <a:lnTo>
                  <a:pt x="0" y="170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27954">
            <a:off x="16252068" y="8582926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3"/>
                </a:lnTo>
                <a:lnTo>
                  <a:pt x="0" y="25133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2841777" y="309692"/>
            <a:ext cx="1189109" cy="1308511"/>
          </a:xfrm>
          <a:custGeom>
            <a:avLst/>
            <a:gdLst/>
            <a:ahLst/>
            <a:cxnLst/>
            <a:rect r="r" b="b" t="t" l="l"/>
            <a:pathLst>
              <a:path h="1308511" w="1189109">
                <a:moveTo>
                  <a:pt x="0" y="0"/>
                </a:moveTo>
                <a:lnTo>
                  <a:pt x="1189109" y="0"/>
                </a:lnTo>
                <a:lnTo>
                  <a:pt x="1189109" y="1308511"/>
                </a:lnTo>
                <a:lnTo>
                  <a:pt x="0" y="13085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78081" y="3625905"/>
            <a:ext cx="9131839" cy="395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14"/>
              </a:lnSpc>
            </a:pPr>
            <a:r>
              <a:rPr lang="en-US" sz="17636" spc="-423">
                <a:solidFill>
                  <a:srgbClr val="000000"/>
                </a:solidFill>
                <a:latin typeface="Fibre"/>
                <a:ea typeface="Fibre"/>
                <a:cs typeface="Fibre"/>
                <a:sym typeface="Fibre"/>
              </a:rPr>
              <a:t>THANK YOU VERY MUCH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922258" y="471608"/>
            <a:ext cx="2592831" cy="755162"/>
          </a:xfrm>
          <a:custGeom>
            <a:avLst/>
            <a:gdLst/>
            <a:ahLst/>
            <a:cxnLst/>
            <a:rect r="r" b="b" t="t" l="l"/>
            <a:pathLst>
              <a:path h="755162" w="2592831">
                <a:moveTo>
                  <a:pt x="0" y="0"/>
                </a:moveTo>
                <a:lnTo>
                  <a:pt x="2592831" y="0"/>
                </a:lnTo>
                <a:lnTo>
                  <a:pt x="2592831" y="755161"/>
                </a:lnTo>
                <a:lnTo>
                  <a:pt x="0" y="7551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-803463" y="2800817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025337" y="8102355"/>
            <a:ext cx="3146710" cy="3338684"/>
          </a:xfrm>
          <a:custGeom>
            <a:avLst/>
            <a:gdLst/>
            <a:ahLst/>
            <a:cxnLst/>
            <a:rect r="r" b="b" t="t" l="l"/>
            <a:pathLst>
              <a:path h="3338684" w="3146710">
                <a:moveTo>
                  <a:pt x="0" y="0"/>
                </a:moveTo>
                <a:lnTo>
                  <a:pt x="3146710" y="0"/>
                </a:lnTo>
                <a:lnTo>
                  <a:pt x="3146710" y="3338684"/>
                </a:lnTo>
                <a:lnTo>
                  <a:pt x="0" y="33386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22258" y="9447395"/>
            <a:ext cx="2215446" cy="2468463"/>
          </a:xfrm>
          <a:custGeom>
            <a:avLst/>
            <a:gdLst/>
            <a:ahLst/>
            <a:cxnLst/>
            <a:rect r="r" b="b" t="t" l="l"/>
            <a:pathLst>
              <a:path h="2468463" w="2215446">
                <a:moveTo>
                  <a:pt x="0" y="0"/>
                </a:moveTo>
                <a:lnTo>
                  <a:pt x="2215446" y="0"/>
                </a:lnTo>
                <a:lnTo>
                  <a:pt x="2215446" y="2468464"/>
                </a:lnTo>
                <a:lnTo>
                  <a:pt x="0" y="24684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10479814">
            <a:off x="16984007" y="4459822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5" y="0"/>
                </a:moveTo>
                <a:lnTo>
                  <a:pt x="0" y="0"/>
                </a:lnTo>
                <a:lnTo>
                  <a:pt x="0" y="2575565"/>
                </a:lnTo>
                <a:lnTo>
                  <a:pt x="2221425" y="2575565"/>
                </a:lnTo>
                <a:lnTo>
                  <a:pt x="222142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542509" y="4802535"/>
            <a:ext cx="935619" cy="1890139"/>
          </a:xfrm>
          <a:custGeom>
            <a:avLst/>
            <a:gdLst/>
            <a:ahLst/>
            <a:cxnLst/>
            <a:rect r="r" b="b" t="t" l="l"/>
            <a:pathLst>
              <a:path h="1890139" w="93561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9872" y="4802535"/>
            <a:ext cx="935619" cy="1890139"/>
          </a:xfrm>
          <a:custGeom>
            <a:avLst/>
            <a:gdLst/>
            <a:ahLst/>
            <a:cxnLst/>
            <a:rect r="r" b="b" t="t" l="l"/>
            <a:pathLst>
              <a:path h="1890139" w="935619">
                <a:moveTo>
                  <a:pt x="0" y="0"/>
                </a:moveTo>
                <a:lnTo>
                  <a:pt x="935619" y="0"/>
                </a:lnTo>
                <a:lnTo>
                  <a:pt x="935619" y="1890139"/>
                </a:lnTo>
                <a:lnTo>
                  <a:pt x="0" y="189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8635" y="-486809"/>
            <a:ext cx="2568645" cy="2514062"/>
          </a:xfrm>
          <a:custGeom>
            <a:avLst/>
            <a:gdLst/>
            <a:ahLst/>
            <a:cxnLst/>
            <a:rect r="r" b="b" t="t" l="l"/>
            <a:pathLst>
              <a:path h="2514062" w="2568645">
                <a:moveTo>
                  <a:pt x="0" y="0"/>
                </a:moveTo>
                <a:lnTo>
                  <a:pt x="2568646" y="0"/>
                </a:lnTo>
                <a:lnTo>
                  <a:pt x="2568646" y="2514062"/>
                </a:lnTo>
                <a:lnTo>
                  <a:pt x="0" y="2514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32869" y="8904354"/>
            <a:ext cx="1606925" cy="2090310"/>
          </a:xfrm>
          <a:custGeom>
            <a:avLst/>
            <a:gdLst/>
            <a:ahLst/>
            <a:cxnLst/>
            <a:rect r="r" b="b" t="t" l="l"/>
            <a:pathLst>
              <a:path h="2090310" w="1606925">
                <a:moveTo>
                  <a:pt x="0" y="0"/>
                </a:moveTo>
                <a:lnTo>
                  <a:pt x="1606925" y="0"/>
                </a:lnTo>
                <a:lnTo>
                  <a:pt x="1606925" y="2090310"/>
                </a:lnTo>
                <a:lnTo>
                  <a:pt x="0" y="2090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73165" y="8904354"/>
            <a:ext cx="2791732" cy="2090310"/>
          </a:xfrm>
          <a:custGeom>
            <a:avLst/>
            <a:gdLst/>
            <a:ahLst/>
            <a:cxnLst/>
            <a:rect r="r" b="b" t="t" l="l"/>
            <a:pathLst>
              <a:path h="2090310" w="2791732">
                <a:moveTo>
                  <a:pt x="0" y="0"/>
                </a:moveTo>
                <a:lnTo>
                  <a:pt x="2791733" y="0"/>
                </a:lnTo>
                <a:lnTo>
                  <a:pt x="2791733" y="2090310"/>
                </a:lnTo>
                <a:lnTo>
                  <a:pt x="0" y="2090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43571" y="-486809"/>
            <a:ext cx="2611506" cy="1390627"/>
          </a:xfrm>
          <a:custGeom>
            <a:avLst/>
            <a:gdLst/>
            <a:ahLst/>
            <a:cxnLst/>
            <a:rect r="r" b="b" t="t" l="l"/>
            <a:pathLst>
              <a:path h="1390627" w="2611506">
                <a:moveTo>
                  <a:pt x="0" y="0"/>
                </a:moveTo>
                <a:lnTo>
                  <a:pt x="2611506" y="0"/>
                </a:lnTo>
                <a:lnTo>
                  <a:pt x="2611506" y="1390627"/>
                </a:lnTo>
                <a:lnTo>
                  <a:pt x="0" y="13906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64898" y="1780118"/>
            <a:ext cx="1308750" cy="1702439"/>
          </a:xfrm>
          <a:custGeom>
            <a:avLst/>
            <a:gdLst/>
            <a:ahLst/>
            <a:cxnLst/>
            <a:rect r="r" b="b" t="t" l="l"/>
            <a:pathLst>
              <a:path h="1702439" w="1308750">
                <a:moveTo>
                  <a:pt x="0" y="0"/>
                </a:moveTo>
                <a:lnTo>
                  <a:pt x="1308750" y="0"/>
                </a:lnTo>
                <a:lnTo>
                  <a:pt x="1308750" y="1702439"/>
                </a:lnTo>
                <a:lnTo>
                  <a:pt x="0" y="170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027954">
            <a:off x="16252068" y="8582926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3"/>
                </a:lnTo>
                <a:lnTo>
                  <a:pt x="0" y="25133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434146" y="6256375"/>
            <a:ext cx="1189109" cy="1308511"/>
          </a:xfrm>
          <a:custGeom>
            <a:avLst/>
            <a:gdLst/>
            <a:ahLst/>
            <a:cxnLst/>
            <a:rect r="r" b="b" t="t" l="l"/>
            <a:pathLst>
              <a:path h="1308511" w="1189109">
                <a:moveTo>
                  <a:pt x="0" y="0"/>
                </a:moveTo>
                <a:lnTo>
                  <a:pt x="1189108" y="0"/>
                </a:lnTo>
                <a:lnTo>
                  <a:pt x="1189108" y="1308510"/>
                </a:lnTo>
                <a:lnTo>
                  <a:pt x="0" y="13085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77912" y="9626885"/>
            <a:ext cx="2215446" cy="645249"/>
          </a:xfrm>
          <a:custGeom>
            <a:avLst/>
            <a:gdLst/>
            <a:ahLst/>
            <a:cxnLst/>
            <a:rect r="r" b="b" t="t" l="l"/>
            <a:pathLst>
              <a:path h="645249" w="2215446">
                <a:moveTo>
                  <a:pt x="0" y="0"/>
                </a:moveTo>
                <a:lnTo>
                  <a:pt x="2215446" y="0"/>
                </a:lnTo>
                <a:lnTo>
                  <a:pt x="2215446" y="645249"/>
                </a:lnTo>
                <a:lnTo>
                  <a:pt x="0" y="6452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803463" y="2800817"/>
            <a:ext cx="2020564" cy="2342683"/>
          </a:xfrm>
          <a:custGeom>
            <a:avLst/>
            <a:gdLst/>
            <a:ahLst/>
            <a:cxnLst/>
            <a:rect r="r" b="b" t="t" l="l"/>
            <a:pathLst>
              <a:path h="2342683" w="2020564">
                <a:moveTo>
                  <a:pt x="2020564" y="0"/>
                </a:moveTo>
                <a:lnTo>
                  <a:pt x="0" y="0"/>
                </a:lnTo>
                <a:lnTo>
                  <a:pt x="0" y="2342683"/>
                </a:lnTo>
                <a:lnTo>
                  <a:pt x="2020564" y="2342683"/>
                </a:lnTo>
                <a:lnTo>
                  <a:pt x="2020564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250161" y="8403641"/>
            <a:ext cx="2913962" cy="3091736"/>
          </a:xfrm>
          <a:custGeom>
            <a:avLst/>
            <a:gdLst/>
            <a:ahLst/>
            <a:cxnLst/>
            <a:rect r="r" b="b" t="t" l="l"/>
            <a:pathLst>
              <a:path h="3091736" w="2913962">
                <a:moveTo>
                  <a:pt x="0" y="0"/>
                </a:moveTo>
                <a:lnTo>
                  <a:pt x="2913961" y="0"/>
                </a:lnTo>
                <a:lnTo>
                  <a:pt x="2913961" y="3091736"/>
                </a:lnTo>
                <a:lnTo>
                  <a:pt x="0" y="30917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22258" y="9447395"/>
            <a:ext cx="2215446" cy="2468463"/>
          </a:xfrm>
          <a:custGeom>
            <a:avLst/>
            <a:gdLst/>
            <a:ahLst/>
            <a:cxnLst/>
            <a:rect r="r" b="b" t="t" l="l"/>
            <a:pathLst>
              <a:path h="2468463" w="2215446">
                <a:moveTo>
                  <a:pt x="0" y="0"/>
                </a:moveTo>
                <a:lnTo>
                  <a:pt x="2215446" y="0"/>
                </a:lnTo>
                <a:lnTo>
                  <a:pt x="2215446" y="2468464"/>
                </a:lnTo>
                <a:lnTo>
                  <a:pt x="0" y="24684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10479814">
            <a:off x="17198094" y="4449845"/>
            <a:ext cx="1994618" cy="2312601"/>
          </a:xfrm>
          <a:custGeom>
            <a:avLst/>
            <a:gdLst/>
            <a:ahLst/>
            <a:cxnLst/>
            <a:rect r="r" b="b" t="t" l="l"/>
            <a:pathLst>
              <a:path h="2312601" w="1994618">
                <a:moveTo>
                  <a:pt x="1994618" y="0"/>
                </a:moveTo>
                <a:lnTo>
                  <a:pt x="0" y="0"/>
                </a:lnTo>
                <a:lnTo>
                  <a:pt x="0" y="2312601"/>
                </a:lnTo>
                <a:lnTo>
                  <a:pt x="1994618" y="2312601"/>
                </a:lnTo>
                <a:lnTo>
                  <a:pt x="199461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50874" y="1648868"/>
            <a:ext cx="12127254" cy="4279293"/>
          </a:xfrm>
          <a:custGeom>
            <a:avLst/>
            <a:gdLst/>
            <a:ahLst/>
            <a:cxnLst/>
            <a:rect r="r" b="b" t="t" l="l"/>
            <a:pathLst>
              <a:path h="4279293" w="12127254">
                <a:moveTo>
                  <a:pt x="0" y="0"/>
                </a:moveTo>
                <a:lnTo>
                  <a:pt x="12127254" y="0"/>
                </a:lnTo>
                <a:lnTo>
                  <a:pt x="12127254" y="4279292"/>
                </a:lnTo>
                <a:lnTo>
                  <a:pt x="0" y="427929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-100173" r="0" b="-74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00270" y="6394498"/>
            <a:ext cx="5087460" cy="2863802"/>
          </a:xfrm>
          <a:custGeom>
            <a:avLst/>
            <a:gdLst/>
            <a:ahLst/>
            <a:cxnLst/>
            <a:rect r="r" b="b" t="t" l="l"/>
            <a:pathLst>
              <a:path h="2863802" w="5087460">
                <a:moveTo>
                  <a:pt x="0" y="0"/>
                </a:moveTo>
                <a:lnTo>
                  <a:pt x="5087460" y="0"/>
                </a:lnTo>
                <a:lnTo>
                  <a:pt x="5087460" y="2863802"/>
                </a:lnTo>
                <a:lnTo>
                  <a:pt x="0" y="286380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35025" y="713072"/>
            <a:ext cx="14812568" cy="181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4"/>
              </a:lnSpc>
            </a:pPr>
            <a:r>
              <a:rPr lang="en-US" sz="6114">
                <a:solidFill>
                  <a:srgbClr val="000000"/>
                </a:solidFill>
                <a:latin typeface="Clarendon Narrow"/>
                <a:ea typeface="Clarendon Narrow"/>
                <a:cs typeface="Clarendon Narrow"/>
                <a:sym typeface="Clarendon Narrow"/>
              </a:rPr>
              <a:t>Retrieve the total number of orders placed.</a:t>
            </a:r>
          </a:p>
          <a:p>
            <a:pPr algn="ctr">
              <a:lnSpc>
                <a:spcPts val="66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8635" y="-486809"/>
            <a:ext cx="2730008" cy="2671995"/>
          </a:xfrm>
          <a:custGeom>
            <a:avLst/>
            <a:gdLst/>
            <a:ahLst/>
            <a:cxnLst/>
            <a:rect r="r" b="b" t="t" l="l"/>
            <a:pathLst>
              <a:path h="2671995" w="2730008">
                <a:moveTo>
                  <a:pt x="0" y="0"/>
                </a:moveTo>
                <a:lnTo>
                  <a:pt x="2730008" y="0"/>
                </a:lnTo>
                <a:lnTo>
                  <a:pt x="2730008" y="2671995"/>
                </a:lnTo>
                <a:lnTo>
                  <a:pt x="0" y="2671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73912" y="9258300"/>
            <a:ext cx="2215446" cy="2468463"/>
          </a:xfrm>
          <a:custGeom>
            <a:avLst/>
            <a:gdLst/>
            <a:ahLst/>
            <a:cxnLst/>
            <a:rect r="r" b="b" t="t" l="l"/>
            <a:pathLst>
              <a:path h="2468463" w="2215446">
                <a:moveTo>
                  <a:pt x="0" y="0"/>
                </a:moveTo>
                <a:lnTo>
                  <a:pt x="2215446" y="0"/>
                </a:lnTo>
                <a:lnTo>
                  <a:pt x="2215446" y="2468463"/>
                </a:lnTo>
                <a:lnTo>
                  <a:pt x="0" y="2468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50585" y="2185186"/>
            <a:ext cx="12045693" cy="4490937"/>
          </a:xfrm>
          <a:custGeom>
            <a:avLst/>
            <a:gdLst/>
            <a:ahLst/>
            <a:cxnLst/>
            <a:rect r="r" b="b" t="t" l="l"/>
            <a:pathLst>
              <a:path h="4490937" w="12045693">
                <a:moveTo>
                  <a:pt x="0" y="0"/>
                </a:moveTo>
                <a:lnTo>
                  <a:pt x="12045693" y="0"/>
                </a:lnTo>
                <a:lnTo>
                  <a:pt x="12045693" y="4490937"/>
                </a:lnTo>
                <a:lnTo>
                  <a:pt x="0" y="4490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7" t="-1666" r="0" b="-16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22159" y="6833339"/>
            <a:ext cx="4243681" cy="2424961"/>
          </a:xfrm>
          <a:custGeom>
            <a:avLst/>
            <a:gdLst/>
            <a:ahLst/>
            <a:cxnLst/>
            <a:rect r="r" b="b" t="t" l="l"/>
            <a:pathLst>
              <a:path h="2424961" w="4243681">
                <a:moveTo>
                  <a:pt x="0" y="0"/>
                </a:moveTo>
                <a:lnTo>
                  <a:pt x="4243682" y="0"/>
                </a:lnTo>
                <a:lnTo>
                  <a:pt x="4243682" y="2424961"/>
                </a:lnTo>
                <a:lnTo>
                  <a:pt x="0" y="2424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7890" y="440211"/>
            <a:ext cx="16231083" cy="256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6212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Calculate the total revenue generated from pizza sales.</a:t>
            </a:r>
          </a:p>
          <a:p>
            <a:pPr algn="ctr">
              <a:lnSpc>
                <a:spcPts val="67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0486" y="-486809"/>
            <a:ext cx="3158372" cy="3150476"/>
          </a:xfrm>
          <a:custGeom>
            <a:avLst/>
            <a:gdLst/>
            <a:ahLst/>
            <a:cxnLst/>
            <a:rect r="r" b="b" t="t" l="l"/>
            <a:pathLst>
              <a:path h="3150476" w="3158372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20297" y="2349561"/>
            <a:ext cx="11553112" cy="4402014"/>
          </a:xfrm>
          <a:custGeom>
            <a:avLst/>
            <a:gdLst/>
            <a:ahLst/>
            <a:cxnLst/>
            <a:rect r="r" b="b" t="t" l="l"/>
            <a:pathLst>
              <a:path h="4402014" w="11553112">
                <a:moveTo>
                  <a:pt x="0" y="0"/>
                </a:moveTo>
                <a:lnTo>
                  <a:pt x="11553113" y="0"/>
                </a:lnTo>
                <a:lnTo>
                  <a:pt x="11553113" y="4402014"/>
                </a:lnTo>
                <a:lnTo>
                  <a:pt x="0" y="4402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09392" y="7031057"/>
            <a:ext cx="9174923" cy="2990345"/>
          </a:xfrm>
          <a:custGeom>
            <a:avLst/>
            <a:gdLst/>
            <a:ahLst/>
            <a:cxnLst/>
            <a:rect r="r" b="b" t="t" l="l"/>
            <a:pathLst>
              <a:path h="2990345" w="9174923">
                <a:moveTo>
                  <a:pt x="0" y="0"/>
                </a:moveTo>
                <a:lnTo>
                  <a:pt x="9174923" y="0"/>
                </a:lnTo>
                <a:lnTo>
                  <a:pt x="9174923" y="2990345"/>
                </a:lnTo>
                <a:lnTo>
                  <a:pt x="0" y="29903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50885" y="1052233"/>
            <a:ext cx="15001875" cy="193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000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Identify the highest-priced pizza.</a:t>
            </a:r>
          </a:p>
          <a:p>
            <a:pPr algn="ctr">
              <a:lnSpc>
                <a:spcPts val="75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8635" y="-486809"/>
            <a:ext cx="2730008" cy="2671995"/>
          </a:xfrm>
          <a:custGeom>
            <a:avLst/>
            <a:gdLst/>
            <a:ahLst/>
            <a:cxnLst/>
            <a:rect r="r" b="b" t="t" l="l"/>
            <a:pathLst>
              <a:path h="2671995" w="2730008">
                <a:moveTo>
                  <a:pt x="0" y="0"/>
                </a:moveTo>
                <a:lnTo>
                  <a:pt x="2730008" y="0"/>
                </a:lnTo>
                <a:lnTo>
                  <a:pt x="2730008" y="2671995"/>
                </a:lnTo>
                <a:lnTo>
                  <a:pt x="0" y="2671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73912" y="9258300"/>
            <a:ext cx="2215446" cy="2468463"/>
          </a:xfrm>
          <a:custGeom>
            <a:avLst/>
            <a:gdLst/>
            <a:ahLst/>
            <a:cxnLst/>
            <a:rect r="r" b="b" t="t" l="l"/>
            <a:pathLst>
              <a:path h="2468463" w="2215446">
                <a:moveTo>
                  <a:pt x="0" y="0"/>
                </a:moveTo>
                <a:lnTo>
                  <a:pt x="2215446" y="0"/>
                </a:lnTo>
                <a:lnTo>
                  <a:pt x="2215446" y="2468463"/>
                </a:lnTo>
                <a:lnTo>
                  <a:pt x="0" y="2468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6369" y="2774878"/>
            <a:ext cx="10477667" cy="4737243"/>
          </a:xfrm>
          <a:custGeom>
            <a:avLst/>
            <a:gdLst/>
            <a:ahLst/>
            <a:cxnLst/>
            <a:rect r="r" b="b" t="t" l="l"/>
            <a:pathLst>
              <a:path h="4737243" w="10477667">
                <a:moveTo>
                  <a:pt x="0" y="0"/>
                </a:moveTo>
                <a:lnTo>
                  <a:pt x="10477667" y="0"/>
                </a:lnTo>
                <a:lnTo>
                  <a:pt x="10477667" y="4737244"/>
                </a:lnTo>
                <a:lnTo>
                  <a:pt x="0" y="4737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40760" y="2774878"/>
            <a:ext cx="5826362" cy="4737243"/>
          </a:xfrm>
          <a:custGeom>
            <a:avLst/>
            <a:gdLst/>
            <a:ahLst/>
            <a:cxnLst/>
            <a:rect r="r" b="b" t="t" l="l"/>
            <a:pathLst>
              <a:path h="4737243" w="5826362">
                <a:moveTo>
                  <a:pt x="0" y="0"/>
                </a:moveTo>
                <a:lnTo>
                  <a:pt x="5826362" y="0"/>
                </a:lnTo>
                <a:lnTo>
                  <a:pt x="5826362" y="4737244"/>
                </a:lnTo>
                <a:lnTo>
                  <a:pt x="0" y="47372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11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23194" y="557764"/>
            <a:ext cx="14836106" cy="154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2"/>
              </a:lnSpc>
              <a:spcBef>
                <a:spcPct val="0"/>
              </a:spcBef>
            </a:pPr>
            <a:r>
              <a:rPr lang="en-US" sz="5557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0486" y="-486809"/>
            <a:ext cx="3158372" cy="3150476"/>
          </a:xfrm>
          <a:custGeom>
            <a:avLst/>
            <a:gdLst/>
            <a:ahLst/>
            <a:cxnLst/>
            <a:rect r="r" b="b" t="t" l="l"/>
            <a:pathLst>
              <a:path h="3150476" w="3158372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2490" y="2386571"/>
            <a:ext cx="15716810" cy="3614866"/>
          </a:xfrm>
          <a:custGeom>
            <a:avLst/>
            <a:gdLst/>
            <a:ahLst/>
            <a:cxnLst/>
            <a:rect r="r" b="b" t="t" l="l"/>
            <a:pathLst>
              <a:path h="3614866" w="15716810">
                <a:moveTo>
                  <a:pt x="0" y="0"/>
                </a:moveTo>
                <a:lnTo>
                  <a:pt x="15716810" y="0"/>
                </a:lnTo>
                <a:lnTo>
                  <a:pt x="15716810" y="3614866"/>
                </a:lnTo>
                <a:lnTo>
                  <a:pt x="0" y="3614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56607" y="6151060"/>
            <a:ext cx="7774785" cy="3954965"/>
          </a:xfrm>
          <a:custGeom>
            <a:avLst/>
            <a:gdLst/>
            <a:ahLst/>
            <a:cxnLst/>
            <a:rect r="r" b="b" t="t" l="l"/>
            <a:pathLst>
              <a:path h="3954965" w="7774785">
                <a:moveTo>
                  <a:pt x="0" y="0"/>
                </a:moveTo>
                <a:lnTo>
                  <a:pt x="7774786" y="0"/>
                </a:lnTo>
                <a:lnTo>
                  <a:pt x="7774786" y="3954965"/>
                </a:lnTo>
                <a:lnTo>
                  <a:pt x="0" y="39549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40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5645" y="1023658"/>
            <a:ext cx="17872355" cy="20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List the top 5 most ordered pizza types along with their quantities.</a:t>
            </a:r>
          </a:p>
          <a:p>
            <a:pPr algn="ctr">
              <a:lnSpc>
                <a:spcPts val="61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554" y="-486809"/>
            <a:ext cx="2467332" cy="2461164"/>
          </a:xfrm>
          <a:custGeom>
            <a:avLst/>
            <a:gdLst/>
            <a:ahLst/>
            <a:cxnLst/>
            <a:rect r="r" b="b" t="t" l="l"/>
            <a:pathLst>
              <a:path h="2461164" w="2467332">
                <a:moveTo>
                  <a:pt x="0" y="0"/>
                </a:moveTo>
                <a:lnTo>
                  <a:pt x="2467332" y="0"/>
                </a:lnTo>
                <a:lnTo>
                  <a:pt x="2467332" y="2461164"/>
                </a:lnTo>
                <a:lnTo>
                  <a:pt x="0" y="2461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3863" y="2327256"/>
            <a:ext cx="10858005" cy="5632488"/>
          </a:xfrm>
          <a:custGeom>
            <a:avLst/>
            <a:gdLst/>
            <a:ahLst/>
            <a:cxnLst/>
            <a:rect r="r" b="b" t="t" l="l"/>
            <a:pathLst>
              <a:path h="5632488" w="10858005">
                <a:moveTo>
                  <a:pt x="0" y="0"/>
                </a:moveTo>
                <a:lnTo>
                  <a:pt x="10858006" y="0"/>
                </a:lnTo>
                <a:lnTo>
                  <a:pt x="10858006" y="5632488"/>
                </a:lnTo>
                <a:lnTo>
                  <a:pt x="0" y="56324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40386" y="2327256"/>
            <a:ext cx="5666047" cy="4844030"/>
          </a:xfrm>
          <a:custGeom>
            <a:avLst/>
            <a:gdLst/>
            <a:ahLst/>
            <a:cxnLst/>
            <a:rect r="r" b="b" t="t" l="l"/>
            <a:pathLst>
              <a:path h="4844030" w="5666047">
                <a:moveTo>
                  <a:pt x="0" y="0"/>
                </a:moveTo>
                <a:lnTo>
                  <a:pt x="5666047" y="0"/>
                </a:lnTo>
                <a:lnTo>
                  <a:pt x="5666047" y="4844029"/>
                </a:lnTo>
                <a:lnTo>
                  <a:pt x="0" y="48440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08949" y="731387"/>
            <a:ext cx="15055769" cy="147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1"/>
              </a:lnSpc>
              <a:spcBef>
                <a:spcPct val="0"/>
              </a:spcBef>
            </a:pPr>
            <a:r>
              <a:rPr lang="en-US" sz="5297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0486" y="-486809"/>
            <a:ext cx="3158372" cy="3150476"/>
          </a:xfrm>
          <a:custGeom>
            <a:avLst/>
            <a:gdLst/>
            <a:ahLst/>
            <a:cxnLst/>
            <a:rect r="r" b="b" t="t" l="l"/>
            <a:pathLst>
              <a:path h="3150476" w="3158372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987715"/>
            <a:ext cx="11506428" cy="3078907"/>
          </a:xfrm>
          <a:custGeom>
            <a:avLst/>
            <a:gdLst/>
            <a:ahLst/>
            <a:cxnLst/>
            <a:rect r="r" b="b" t="t" l="l"/>
            <a:pathLst>
              <a:path h="3078907" w="11506428">
                <a:moveTo>
                  <a:pt x="0" y="0"/>
                </a:moveTo>
                <a:lnTo>
                  <a:pt x="11506428" y="0"/>
                </a:lnTo>
                <a:lnTo>
                  <a:pt x="11506428" y="3078907"/>
                </a:lnTo>
                <a:lnTo>
                  <a:pt x="0" y="3078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24321" y="2987715"/>
            <a:ext cx="3574286" cy="5943290"/>
          </a:xfrm>
          <a:custGeom>
            <a:avLst/>
            <a:gdLst/>
            <a:ahLst/>
            <a:cxnLst/>
            <a:rect r="r" b="b" t="t" l="l"/>
            <a:pathLst>
              <a:path h="5943290" w="3574286">
                <a:moveTo>
                  <a:pt x="0" y="0"/>
                </a:moveTo>
                <a:lnTo>
                  <a:pt x="3574286" y="0"/>
                </a:lnTo>
                <a:lnTo>
                  <a:pt x="3574286" y="5943291"/>
                </a:lnTo>
                <a:lnTo>
                  <a:pt x="0" y="5943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2490" y="1033183"/>
            <a:ext cx="15256117" cy="147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A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9360" y="8678629"/>
            <a:ext cx="3019880" cy="2261135"/>
          </a:xfrm>
          <a:custGeom>
            <a:avLst/>
            <a:gdLst/>
            <a:ahLst/>
            <a:cxnLst/>
            <a:rect r="r" b="b" t="t" l="l"/>
            <a:pathLst>
              <a:path h="2261135" w="3019880">
                <a:moveTo>
                  <a:pt x="0" y="0"/>
                </a:moveTo>
                <a:lnTo>
                  <a:pt x="3019880" y="0"/>
                </a:lnTo>
                <a:lnTo>
                  <a:pt x="3019880" y="2261135"/>
                </a:lnTo>
                <a:lnTo>
                  <a:pt x="0" y="226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7954">
            <a:off x="16252068" y="-6239"/>
            <a:ext cx="2491392" cy="2513384"/>
          </a:xfrm>
          <a:custGeom>
            <a:avLst/>
            <a:gdLst/>
            <a:ahLst/>
            <a:cxnLst/>
            <a:rect r="r" b="b" t="t" l="l"/>
            <a:pathLst>
              <a:path h="2513384" w="2491392">
                <a:moveTo>
                  <a:pt x="0" y="0"/>
                </a:moveTo>
                <a:lnTo>
                  <a:pt x="2491392" y="0"/>
                </a:lnTo>
                <a:lnTo>
                  <a:pt x="2491392" y="2513384"/>
                </a:lnTo>
                <a:lnTo>
                  <a:pt x="0" y="251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31778" y="8999218"/>
            <a:ext cx="2221424" cy="2575564"/>
          </a:xfrm>
          <a:custGeom>
            <a:avLst/>
            <a:gdLst/>
            <a:ahLst/>
            <a:cxnLst/>
            <a:rect r="r" b="b" t="t" l="l"/>
            <a:pathLst>
              <a:path h="2575564" w="2221424">
                <a:moveTo>
                  <a:pt x="2221424" y="0"/>
                </a:moveTo>
                <a:lnTo>
                  <a:pt x="0" y="0"/>
                </a:lnTo>
                <a:lnTo>
                  <a:pt x="0" y="2575564"/>
                </a:lnTo>
                <a:lnTo>
                  <a:pt x="2221424" y="2575564"/>
                </a:lnTo>
                <a:lnTo>
                  <a:pt x="222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0486" y="-486809"/>
            <a:ext cx="3158372" cy="3150476"/>
          </a:xfrm>
          <a:custGeom>
            <a:avLst/>
            <a:gdLst/>
            <a:ahLst/>
            <a:cxnLst/>
            <a:rect r="r" b="b" t="t" l="l"/>
            <a:pathLst>
              <a:path h="3150476" w="3158372">
                <a:moveTo>
                  <a:pt x="0" y="0"/>
                </a:moveTo>
                <a:lnTo>
                  <a:pt x="3158372" y="0"/>
                </a:lnTo>
                <a:lnTo>
                  <a:pt x="3158372" y="3150476"/>
                </a:lnTo>
                <a:lnTo>
                  <a:pt x="0" y="3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1869" y="8999218"/>
            <a:ext cx="3211541" cy="3285464"/>
          </a:xfrm>
          <a:custGeom>
            <a:avLst/>
            <a:gdLst/>
            <a:ahLst/>
            <a:cxnLst/>
            <a:rect r="r" b="b" t="t" l="l"/>
            <a:pathLst>
              <a:path h="3285464" w="3211541">
                <a:moveTo>
                  <a:pt x="0" y="0"/>
                </a:moveTo>
                <a:lnTo>
                  <a:pt x="3211541" y="0"/>
                </a:lnTo>
                <a:lnTo>
                  <a:pt x="3211541" y="3285464"/>
                </a:lnTo>
                <a:lnTo>
                  <a:pt x="0" y="32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182985"/>
            <a:ext cx="10847405" cy="5505385"/>
          </a:xfrm>
          <a:custGeom>
            <a:avLst/>
            <a:gdLst/>
            <a:ahLst/>
            <a:cxnLst/>
            <a:rect r="r" b="b" t="t" l="l"/>
            <a:pathLst>
              <a:path h="5505385" w="10847405">
                <a:moveTo>
                  <a:pt x="0" y="0"/>
                </a:moveTo>
                <a:lnTo>
                  <a:pt x="10847405" y="0"/>
                </a:lnTo>
                <a:lnTo>
                  <a:pt x="10847405" y="5505385"/>
                </a:lnTo>
                <a:lnTo>
                  <a:pt x="0" y="55053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99969" y="6488334"/>
            <a:ext cx="6091324" cy="3712941"/>
          </a:xfrm>
          <a:custGeom>
            <a:avLst/>
            <a:gdLst/>
            <a:ahLst/>
            <a:cxnLst/>
            <a:rect r="r" b="b" t="t" l="l"/>
            <a:pathLst>
              <a:path h="3712941" w="6091324">
                <a:moveTo>
                  <a:pt x="0" y="0"/>
                </a:moveTo>
                <a:lnTo>
                  <a:pt x="6091324" y="0"/>
                </a:lnTo>
                <a:lnTo>
                  <a:pt x="6091324" y="3712941"/>
                </a:lnTo>
                <a:lnTo>
                  <a:pt x="0" y="37129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842" t="-1603" r="-2059" b="-256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5645" y="574178"/>
            <a:ext cx="17872355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DAGfPj0MPD0</dc:identifier>
  <dcterms:modified xsi:type="dcterms:W3CDTF">2011-08-01T06:04:30Z</dcterms:modified>
  <cp:revision>1</cp:revision>
  <dc:title>Your paragraph text</dc:title>
</cp:coreProperties>
</file>